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616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8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41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759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70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67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753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495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13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06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092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87DB-B26B-4AA9-B006-FA300CC6ADB1}" type="datetimeFigureOut">
              <a:rPr lang="en-IN" smtClean="0"/>
              <a:t>08-04-2017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51F1-555B-46AF-B102-446A52B8D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12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3488"/>
            <a:ext cx="9144000" cy="759854"/>
          </a:xfrm>
        </p:spPr>
        <p:txBody>
          <a:bodyPr>
            <a:normAutofit/>
          </a:bodyPr>
          <a:lstStyle/>
          <a:p>
            <a:r>
              <a:rPr lang="en-IN" sz="3600" dirty="0" smtClean="0"/>
              <a:t>Does Research matter in shaping Public Policy?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48496"/>
            <a:ext cx="9144000" cy="3609304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sz="2800" dirty="0" smtClean="0"/>
              <a:t>Public policy is a study in imperfection. It involves imperfect people, with imperfect information, facing deeply imperfect choices - so it's not surprising that they're getting imperfect results. </a:t>
            </a:r>
          </a:p>
          <a:p>
            <a:endParaRPr lang="en-IN" dirty="0" smtClean="0"/>
          </a:p>
          <a:p>
            <a:r>
              <a:rPr lang="en-IN" dirty="0" smtClean="0"/>
              <a:t>Jake Sullivan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759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Research and public policy - Perspectives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As a journalist</a:t>
            </a:r>
          </a:p>
          <a:p>
            <a:endParaRPr lang="en-IN" dirty="0" smtClean="0"/>
          </a:p>
          <a:p>
            <a:r>
              <a:rPr lang="en-IN" dirty="0" smtClean="0"/>
              <a:t>As a researcher who has built social networks</a:t>
            </a:r>
          </a:p>
          <a:p>
            <a:endParaRPr lang="en-IN" dirty="0" smtClean="0"/>
          </a:p>
          <a:p>
            <a:r>
              <a:rPr lang="en-IN" dirty="0" smtClean="0"/>
              <a:t>As an employee in a Non-Profit advocacy institution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471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Research and public policy - Journalist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Very little visibility of impact of research </a:t>
            </a:r>
          </a:p>
          <a:p>
            <a:endParaRPr lang="en-IN" dirty="0"/>
          </a:p>
          <a:p>
            <a:r>
              <a:rPr lang="en-IN" dirty="0" smtClean="0"/>
              <a:t>Stories on public policy impact</a:t>
            </a:r>
          </a:p>
          <a:p>
            <a:endParaRPr lang="en-IN" dirty="0" smtClean="0"/>
          </a:p>
          <a:p>
            <a:r>
              <a:rPr lang="en-IN" dirty="0" smtClean="0"/>
              <a:t>The great divide – Research institutions Vs bureaucrats Vs politicians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457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Research and public policy – Knight fellow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 smtClean="0"/>
          </a:p>
          <a:p>
            <a:r>
              <a:rPr lang="en-IN" dirty="0" smtClean="0"/>
              <a:t>Building networks of activists and journalists</a:t>
            </a:r>
          </a:p>
          <a:p>
            <a:endParaRPr lang="en-IN" dirty="0"/>
          </a:p>
          <a:p>
            <a:r>
              <a:rPr lang="en-IN" dirty="0" smtClean="0"/>
              <a:t>Stories are not data driven </a:t>
            </a:r>
          </a:p>
          <a:p>
            <a:endParaRPr lang="en-IN" dirty="0"/>
          </a:p>
          <a:p>
            <a:r>
              <a:rPr lang="en-IN" dirty="0" smtClean="0"/>
              <a:t>Decision making is not data driven</a:t>
            </a:r>
          </a:p>
          <a:p>
            <a:endParaRPr lang="en-IN" dirty="0"/>
          </a:p>
          <a:p>
            <a:r>
              <a:rPr lang="en-IN" dirty="0" smtClean="0"/>
              <a:t>No institutional memory in bureaucracy on research or data collection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086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Research and public policy – Non-profit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 Quality of electoral rolls in urban areas – policy impact</a:t>
            </a:r>
          </a:p>
          <a:p>
            <a:endParaRPr lang="en-IN" dirty="0" smtClean="0"/>
          </a:p>
          <a:p>
            <a:r>
              <a:rPr lang="en-IN" dirty="0" smtClean="0"/>
              <a:t> Online platform to bring about transparency - </a:t>
            </a:r>
            <a:r>
              <a:rPr lang="en-IN" dirty="0" err="1" smtClean="0"/>
              <a:t>Ichangemycity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Data driven discussions on budget requirements – </a:t>
            </a:r>
            <a:r>
              <a:rPr lang="en-IN" dirty="0" err="1" smtClean="0"/>
              <a:t>MyCityMyBudget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Working with journalists on data-driven reports/stories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342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170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Does Research matter in shaping Public Policy?</vt:lpstr>
      <vt:lpstr>Research and public policy - Perspectives</vt:lpstr>
      <vt:lpstr>Research and public policy - Journalist</vt:lpstr>
      <vt:lpstr>Research and public policy – Knight fellow</vt:lpstr>
      <vt:lpstr>Research and public policy – Non-profit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Research matter in shaping Public Policy?</dc:title>
  <dc:creator>Venkatesh Kannaiah</dc:creator>
  <cp:lastModifiedBy>Venkatesh Kannaiah</cp:lastModifiedBy>
  <cp:revision>8</cp:revision>
  <dcterms:created xsi:type="dcterms:W3CDTF">2017-04-08T09:31:32Z</dcterms:created>
  <dcterms:modified xsi:type="dcterms:W3CDTF">2017-04-08T10:10:14Z</dcterms:modified>
</cp:coreProperties>
</file>